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2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750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894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14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24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4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8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5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8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1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6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7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0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5172" y="2609490"/>
            <a:ext cx="10598838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МБДОУ – детский сад №7 комбинированного 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вида</a:t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4900" dirty="0" smtClean="0"/>
              <a:t>Мастер </a:t>
            </a:r>
            <a:r>
              <a:rPr lang="ru-RU" sz="4900" dirty="0" smtClean="0"/>
              <a:t>- класс для педагогов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 smtClean="0"/>
              <a:t> « </a:t>
            </a:r>
            <a:r>
              <a:rPr lang="ru-RU" sz="6000" dirty="0" err="1" smtClean="0"/>
              <a:t>Нейроигры</a:t>
            </a:r>
            <a:r>
              <a:rPr lang="ru-RU" sz="6000" dirty="0" smtClean="0"/>
              <a:t> и упражнения для всестороннего развития дошкольника»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94762" y="5684807"/>
            <a:ext cx="3809850" cy="871268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Воспитатель : Петровичева О. В.</a:t>
            </a:r>
          </a:p>
          <a:p>
            <a:pPr algn="r"/>
            <a:r>
              <a:rPr lang="ru-RU" dirty="0" smtClean="0"/>
              <a:t>Орел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5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367" y="3111172"/>
            <a:ext cx="8915399" cy="146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« Воспитатель – это волшебник, который открывает детям дверь в мир взрослых. И от того, что знает воспитатель, зависит и то, чему и как он научит своих воспитанников»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2751" y="4847392"/>
            <a:ext cx="3682192" cy="59587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- </a:t>
            </a:r>
            <a:r>
              <a:rPr lang="ru-RU" sz="1800" dirty="0" err="1" smtClean="0"/>
              <a:t>Гельвиций</a:t>
            </a:r>
            <a:r>
              <a:rPr lang="ru-RU" sz="1800" dirty="0" smtClean="0"/>
              <a:t> Клод Андриан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653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1547" y="2656936"/>
            <a:ext cx="10064001" cy="845388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836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834" y="261801"/>
            <a:ext cx="8911687" cy="1920682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Кинезиологические</a:t>
            </a:r>
            <a:r>
              <a:rPr lang="ru-RU" sz="4800" dirty="0" smtClean="0"/>
              <a:t> упражнения проводятся: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076" y="1897811"/>
            <a:ext cx="8915400" cy="35023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режимные моменты </a:t>
            </a:r>
          </a:p>
          <a:p>
            <a:r>
              <a:rPr lang="ru-RU" sz="2800" dirty="0" smtClean="0"/>
              <a:t>На речевых занятиях</a:t>
            </a:r>
          </a:p>
          <a:p>
            <a:r>
              <a:rPr lang="ru-RU" sz="2800" dirty="0" smtClean="0"/>
              <a:t>В продуктивных видах деятельности</a:t>
            </a:r>
          </a:p>
          <a:p>
            <a:r>
              <a:rPr lang="ru-RU" sz="2800" dirty="0" smtClean="0"/>
              <a:t>В индивидуальной работе</a:t>
            </a:r>
          </a:p>
          <a:p>
            <a:r>
              <a:rPr lang="ru-RU" sz="2800" dirty="0" smtClean="0"/>
              <a:t>В </a:t>
            </a:r>
            <a:r>
              <a:rPr lang="ru-RU" sz="2800" dirty="0" err="1" smtClean="0"/>
              <a:t>совместной,коллективной</a:t>
            </a:r>
            <a:r>
              <a:rPr lang="ru-RU" sz="2800" dirty="0" smtClean="0"/>
              <a:t> деятельности</a:t>
            </a:r>
          </a:p>
          <a:p>
            <a:r>
              <a:rPr lang="ru-RU" sz="2800" dirty="0" smtClean="0"/>
              <a:t>В виде физкультурных пауз</a:t>
            </a:r>
          </a:p>
          <a:p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Время проведения 3-5 минут, в общей сложности до 25- 30 минут в день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90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8236939" cy="976312"/>
          </a:xfrm>
        </p:spPr>
        <p:txBody>
          <a:bodyPr/>
          <a:lstStyle/>
          <a:p>
            <a:r>
              <a:rPr lang="ru-RU" sz="4800" dirty="0" err="1" smtClean="0"/>
              <a:t>Кинезиология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14" y="1589987"/>
            <a:ext cx="5287992" cy="428460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35503" y="1819949"/>
            <a:ext cx="4563373" cy="1912338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/>
              <a:t>Наука о развитии умственных способностей и физического здоровья через определенные двигательные упражнения</a:t>
            </a:r>
            <a:endParaRPr lang="ru-RU" sz="2400" dirty="0"/>
          </a:p>
          <a:p>
            <a:pPr marL="285750" indent="-285750">
              <a:buFontTx/>
              <a:buChar char="-"/>
            </a:pPr>
            <a:r>
              <a:rPr lang="ru-RU" sz="2400" dirty="0" smtClean="0"/>
              <a:t>Наука о развитии головного мозга через движение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08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Задачи: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898" y="812935"/>
            <a:ext cx="5371232" cy="53712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3359" y="1481933"/>
            <a:ext cx="4304582" cy="457381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Развитие межполушарного взаимодействия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Повышение продуктивной деятельности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Развитие мелкой моторики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Развитие памяти, внимания, мышления</a:t>
            </a: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 smtClean="0"/>
              <a:t>Развитие речи, навыков письма и чтения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Формирование навыков для обучения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Формирование произвольности 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5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880" y="19278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Преимущества: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9042" y="1184695"/>
            <a:ext cx="10381290" cy="27489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Игровая форма обучения </a:t>
            </a:r>
          </a:p>
          <a:p>
            <a:r>
              <a:rPr lang="ru-RU" sz="2000" dirty="0" smtClean="0"/>
              <a:t>Эмоциональная привлекательность </a:t>
            </a:r>
          </a:p>
          <a:p>
            <a:r>
              <a:rPr lang="ru-RU" sz="2000" dirty="0" smtClean="0"/>
              <a:t>Многофункциональность </a:t>
            </a:r>
          </a:p>
          <a:p>
            <a:r>
              <a:rPr lang="ru-RU" sz="2000" dirty="0" smtClean="0"/>
              <a:t>Автоматизация знаний, понятий в сочетании с двигательной активность, а не статика выполнения заданий за столом </a:t>
            </a:r>
          </a:p>
          <a:p>
            <a:r>
              <a:rPr lang="ru-RU" sz="2000" dirty="0" smtClean="0"/>
              <a:t>Формирование стойкой мотивации и произвольных интересов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341" y="3838755"/>
            <a:ext cx="9622166" cy="2639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17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242" y="534838"/>
            <a:ext cx="8911687" cy="1242203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 smtClean="0"/>
              <a:t>Нейроигры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Марычева О.И., </a:t>
            </a:r>
            <a:r>
              <a:rPr lang="ru-RU" sz="1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Габараева</a:t>
            </a: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К.А.</a:t>
            </a:r>
            <a:endParaRPr lang="ru-RU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4460" y="2133600"/>
            <a:ext cx="9460152" cy="3777622"/>
          </a:xfrm>
        </p:spPr>
        <p:txBody>
          <a:bodyPr>
            <a:noAutofit/>
          </a:bodyPr>
          <a:lstStyle/>
          <a:p>
            <a:r>
              <a:rPr lang="ru-RU" sz="2400" dirty="0" smtClean="0"/>
              <a:t>1 блок - </a:t>
            </a:r>
            <a:r>
              <a:rPr lang="ru-RU" sz="2400" dirty="0" err="1" smtClean="0"/>
              <a:t>Кинезиологические</a:t>
            </a:r>
            <a:r>
              <a:rPr lang="ru-RU" sz="2400" dirty="0" smtClean="0"/>
              <a:t> упражнения (основаны на переходе из одной позиции в другую)</a:t>
            </a:r>
          </a:p>
          <a:p>
            <a:r>
              <a:rPr lang="ru-RU" sz="2400" dirty="0" smtClean="0"/>
              <a:t>2 блок - </a:t>
            </a:r>
            <a:r>
              <a:rPr lang="ru-RU" sz="2400" dirty="0"/>
              <a:t>Ц</a:t>
            </a:r>
            <a:r>
              <a:rPr lang="ru-RU" sz="2400" dirty="0" smtClean="0"/>
              <a:t>епочка движений </a:t>
            </a:r>
          </a:p>
          <a:p>
            <a:r>
              <a:rPr lang="ru-RU" sz="2400" dirty="0" smtClean="0"/>
              <a:t>3 блок - Упражнения с кубиками </a:t>
            </a:r>
          </a:p>
          <a:p>
            <a:r>
              <a:rPr lang="ru-RU" sz="2400" dirty="0" smtClean="0"/>
              <a:t>4 блок - Упражнения с мячиками </a:t>
            </a:r>
          </a:p>
          <a:p>
            <a:r>
              <a:rPr lang="ru-RU" sz="2400" dirty="0" smtClean="0"/>
              <a:t>5 блок - Рисование двумя руками </a:t>
            </a:r>
          </a:p>
          <a:p>
            <a:r>
              <a:rPr lang="ru-RU" sz="2400" dirty="0" smtClean="0"/>
              <a:t>6 блок - Упражнение на развитие крупной моторики</a:t>
            </a:r>
          </a:p>
          <a:p>
            <a:r>
              <a:rPr lang="ru-RU" sz="2400" dirty="0" smtClean="0"/>
              <a:t>7 блок - Упражнения с карандашами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30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4185" y="60429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 smtClean="0"/>
              <a:t>Нейроигры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0265" y="1791548"/>
            <a:ext cx="3992732" cy="576262"/>
          </a:xfrm>
        </p:spPr>
        <p:txBody>
          <a:bodyPr/>
          <a:lstStyle/>
          <a:p>
            <a:r>
              <a:rPr lang="ru-RU" sz="3600" dirty="0" smtClean="0"/>
              <a:t>Печатные игры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64261" y="2518241"/>
            <a:ext cx="3466532" cy="1652769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Нейрокарточки</a:t>
            </a:r>
            <a:endParaRPr lang="ru-RU" sz="2800" dirty="0" smtClean="0"/>
          </a:p>
          <a:p>
            <a:r>
              <a:rPr lang="ru-RU" sz="2800" dirty="0" err="1" smtClean="0"/>
              <a:t>Нейротетради</a:t>
            </a:r>
            <a:endParaRPr lang="ru-RU" sz="2800" dirty="0" smtClean="0"/>
          </a:p>
          <a:p>
            <a:r>
              <a:rPr lang="ru-RU" sz="2800" dirty="0" err="1" smtClean="0"/>
              <a:t>Нейродорожки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980791" y="1791548"/>
            <a:ext cx="3999001" cy="576262"/>
          </a:xfrm>
        </p:spPr>
        <p:txBody>
          <a:bodyPr/>
          <a:lstStyle/>
          <a:p>
            <a:r>
              <a:rPr lang="ru-RU" sz="3600" dirty="0" smtClean="0"/>
              <a:t>Подвижные игры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82686" y="2432065"/>
            <a:ext cx="4595210" cy="2509341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Игры с балансиром </a:t>
            </a:r>
          </a:p>
          <a:p>
            <a:r>
              <a:rPr lang="ru-RU" sz="2800" dirty="0" smtClean="0"/>
              <a:t>Игры с мешочками </a:t>
            </a:r>
          </a:p>
          <a:p>
            <a:r>
              <a:rPr lang="ru-RU" sz="2800" dirty="0" smtClean="0"/>
              <a:t>Игры с мячиками </a:t>
            </a:r>
          </a:p>
          <a:p>
            <a:r>
              <a:rPr lang="ru-RU" sz="2800" dirty="0" smtClean="0"/>
              <a:t>Речь + движение </a:t>
            </a:r>
          </a:p>
          <a:p>
            <a:r>
              <a:rPr lang="ru-RU" sz="2800" dirty="0" smtClean="0"/>
              <a:t>Моторная программа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75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9" b="21319"/>
          <a:stretch>
            <a:fillRect/>
          </a:stretch>
        </p:blipFill>
        <p:spPr>
          <a:xfrm>
            <a:off x="1631950" y="600075"/>
            <a:ext cx="10039350" cy="576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31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1932" y="270427"/>
            <a:ext cx="7200987" cy="84238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Вывод: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960" y="1380225"/>
            <a:ext cx="5969478" cy="4839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Регулярное выполнение упражнений в режимных моментах, самостоятельной и организованной деятельности оказывает положительное влияние на процесс обучения, развитие интеллекта, улучшение физического состояния, повышает способность к произвольному контролю</a:t>
            </a:r>
          </a:p>
          <a:p>
            <a:pPr marL="0" indent="0">
              <a:buNone/>
            </a:pPr>
            <a:r>
              <a:rPr lang="ru-RU" sz="2000" dirty="0" smtClean="0"/>
              <a:t>     Такой подход позволяет наполнить наше ежедневное общение с дошкольниками новыми играми, несущими в себе важнейшее коррекционное развивающее значение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89" y="1440611"/>
            <a:ext cx="5201167" cy="4071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20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306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МБДОУ – детский сад №7 комбинированного вида  Мастер - класс для педагогов   « Нейроигры и упражнения для всестороннего развития дошкольника»</vt:lpstr>
      <vt:lpstr>Кинезиологические упражнения проводятся:</vt:lpstr>
      <vt:lpstr>Кинезиология </vt:lpstr>
      <vt:lpstr>Задачи:</vt:lpstr>
      <vt:lpstr>Преимущества:</vt:lpstr>
      <vt:lpstr>Нейроигры Марычева О.И., Габараева К.А.</vt:lpstr>
      <vt:lpstr>Нейроигры </vt:lpstr>
      <vt:lpstr>Презентация PowerPoint</vt:lpstr>
      <vt:lpstr>Вывод:</vt:lpstr>
      <vt:lpstr>« Воспитатель – это волшебник, который открывает детям дверь в мир взрослых. И от того, что знает воспитатель, зависит и то, чему и как он научит своих воспитанников»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– детский сад №7 комбинированного вида  Мастер - класс для педагогов   « Нейроигры и упражнения для всестороннего развития дошкольника»</dc:title>
  <dc:creator>Анастасия</dc:creator>
  <cp:lastModifiedBy>Учетная запись Майкрософт</cp:lastModifiedBy>
  <cp:revision>13</cp:revision>
  <dcterms:created xsi:type="dcterms:W3CDTF">2023-12-04T17:20:35Z</dcterms:created>
  <dcterms:modified xsi:type="dcterms:W3CDTF">2023-12-04T19:11:24Z</dcterms:modified>
</cp:coreProperties>
</file>